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U5DrJiqQK8qTuReBu8nQIoNKA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7f81f7f7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57f81f7f7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7f81f7f78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57f81f7f78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7f81f7f7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57f81f7f7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7f81f7f78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57f81f7f78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7f81f7f78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57f81f7f78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7f81f7f78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57f81f7f78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7f81f7f78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57f81f7f7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7f81f7f78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57f81f7f78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f81f7f78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57f81f7f78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7f81f7f78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57f81f7f7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7f81f7f7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57f81f7f7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7f81f7f78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57f81f7f78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7f81f7f78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57f81f7f78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7f81f7f78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57f81f7f78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7f81f7f78_2_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57f81f7f78_2_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57f81f7f78_2_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7f81f7f78_2_6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57f81f7f78_2_63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57f81f7f78_2_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57f81f7f78_2_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57f81f7f78_2_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7f81f7f78_2_69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57f81f7f78_2_69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57f81f7f78_2_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57f81f7f78_2_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57f81f7f78_2_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7f81f7f78_2_1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57f81f7f78_2_1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57f81f7f78_2_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57f81f7f78_2_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57f81f7f78_2_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7f81f7f78_2_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57f81f7f78_2_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57f81f7f78_2_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57f81f7f78_2_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57f81f7f78_2_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7f81f7f78_2_22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57f81f7f78_2_22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257f81f7f78_2_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57f81f7f78_2_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57f81f7f78_2_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7f81f7f78_2_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57f81f7f78_2_2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g257f81f7f78_2_2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g257f81f7f78_2_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57f81f7f78_2_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7f81f7f78_2_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7f81f7f78_2_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57f81f7f78_2_35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2" name="Google Shape;122;g257f81f7f78_2_35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3" name="Google Shape;123;g257f81f7f78_2_35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4" name="Google Shape;124;g257f81f7f78_2_35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5" name="Google Shape;125;g257f81f7f78_2_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57f81f7f78_2_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57f81f7f78_2_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7f81f7f78_2_4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57f81f7f78_2_4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57f81f7f78_2_4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57f81f7f78_2_4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7f81f7f78_2_4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57f81f7f78_2_49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marL="2286000" lvl="4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marL="2743200" lvl="5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marL="3200400" lvl="6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136" name="Google Shape;136;g257f81f7f78_2_49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37" name="Google Shape;137;g257f81f7f78_2_4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57f81f7f78_2_4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57f81f7f78_2_4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7f81f7f78_2_56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57f81f7f78_2_56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57f81f7f78_2_56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4" name="Google Shape;144;g257f81f7f78_2_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57f81f7f78_2_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57f81f7f78_2_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7f81f7f78_2_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g257f81f7f78_2_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57f81f7f78_2_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57f81f7f78_2_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57f81f7f78_2_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7f81f7f78_2_75"/>
          <p:cNvSpPr/>
          <p:nvPr/>
        </p:nvSpPr>
        <p:spPr>
          <a:xfrm>
            <a:off x="685800" y="385763"/>
            <a:ext cx="11208853" cy="6304980"/>
          </a:xfrm>
          <a:custGeom>
            <a:avLst/>
            <a:gdLst/>
            <a:ahLst/>
            <a:cxnLst/>
            <a:rect l="l" t="t" r="r" b="b"/>
            <a:pathLst>
              <a:path w="16813280" h="9457470" extrusionOk="0">
                <a:moveTo>
                  <a:pt x="0" y="0"/>
                </a:moveTo>
                <a:lnTo>
                  <a:pt x="16813280" y="0"/>
                </a:lnTo>
                <a:lnTo>
                  <a:pt x="16813280" y="9457470"/>
                </a:lnTo>
                <a:lnTo>
                  <a:pt x="0" y="945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7f81f7f78_2_130"/>
          <p:cNvSpPr/>
          <p:nvPr/>
        </p:nvSpPr>
        <p:spPr>
          <a:xfrm rot="5400000">
            <a:off x="6315451" y="992143"/>
            <a:ext cx="7032732" cy="4698981"/>
          </a:xfrm>
          <a:custGeom>
            <a:avLst/>
            <a:gdLst/>
            <a:ahLst/>
            <a:cxnLst/>
            <a:rect l="l" t="t" r="r" b="b"/>
            <a:pathLst>
              <a:path w="10549098" h="7048472" extrusionOk="0">
                <a:moveTo>
                  <a:pt x="0" y="0"/>
                </a:moveTo>
                <a:lnTo>
                  <a:pt x="10549097" y="0"/>
                </a:lnTo>
                <a:lnTo>
                  <a:pt x="1054909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011" r="-10768"/>
            </a:stretch>
          </a:blipFill>
          <a:ln>
            <a:noFill/>
          </a:ln>
        </p:spPr>
      </p:sp>
      <p:sp>
        <p:nvSpPr>
          <p:cNvPr id="303" name="Google Shape;303;g257f81f7f78_2_130"/>
          <p:cNvSpPr txBox="1"/>
          <p:nvPr/>
        </p:nvSpPr>
        <p:spPr>
          <a:xfrm>
            <a:off x="0" y="30840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900"/>
          </a:p>
        </p:txBody>
      </p:sp>
      <p:sp>
        <p:nvSpPr>
          <p:cNvPr id="304" name="Google Shape;304;g257f81f7f78_2_130"/>
          <p:cNvSpPr txBox="1"/>
          <p:nvPr/>
        </p:nvSpPr>
        <p:spPr>
          <a:xfrm>
            <a:off x="152414" y="1055760"/>
            <a:ext cx="7329913" cy="511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Incrementar el cuidado y acompañamiento de las personas que sufren problemas de adicción, en particular niños/as y adolescentes</a:t>
            </a:r>
            <a:endParaRPr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7f81f7f78_2_136"/>
          <p:cNvSpPr/>
          <p:nvPr/>
        </p:nvSpPr>
        <p:spPr>
          <a:xfrm>
            <a:off x="0" y="2159019"/>
            <a:ext cx="8034196" cy="4698981"/>
          </a:xfrm>
          <a:custGeom>
            <a:avLst/>
            <a:gdLst/>
            <a:ahLst/>
            <a:cxnLst/>
            <a:rect l="l" t="t" r="r" b="b"/>
            <a:pathLst>
              <a:path w="12051294" h="7048472" extrusionOk="0">
                <a:moveTo>
                  <a:pt x="0" y="0"/>
                </a:moveTo>
                <a:lnTo>
                  <a:pt x="12051294" y="0"/>
                </a:lnTo>
                <a:lnTo>
                  <a:pt x="12051294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3976"/>
            </a:stretch>
          </a:blipFill>
          <a:ln>
            <a:noFill/>
          </a:ln>
        </p:spPr>
      </p:sp>
      <p:sp>
        <p:nvSpPr>
          <p:cNvPr id="310" name="Google Shape;310;g257f81f7f78_2_136"/>
          <p:cNvSpPr txBox="1"/>
          <p:nvPr/>
        </p:nvSpPr>
        <p:spPr>
          <a:xfrm>
            <a:off x="0" y="30840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900"/>
          </a:p>
        </p:txBody>
      </p:sp>
      <p:sp>
        <p:nvSpPr>
          <p:cNvPr id="311" name="Google Shape;311;g257f81f7f78_2_136"/>
          <p:cNvSpPr txBox="1"/>
          <p:nvPr/>
        </p:nvSpPr>
        <p:spPr>
          <a:xfrm>
            <a:off x="4176872" y="425450"/>
            <a:ext cx="7329913" cy="168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Combatir la corrupción en todos los niveles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7f81f7f78_2_142"/>
          <p:cNvSpPr/>
          <p:nvPr/>
        </p:nvSpPr>
        <p:spPr>
          <a:xfrm>
            <a:off x="6096000" y="2420200"/>
            <a:ext cx="5713713" cy="3970768"/>
          </a:xfrm>
          <a:custGeom>
            <a:avLst/>
            <a:gdLst/>
            <a:ahLst/>
            <a:cxnLst/>
            <a:rect l="l" t="t" r="r" b="b"/>
            <a:pathLst>
              <a:path w="8570570" h="5956152" extrusionOk="0">
                <a:moveTo>
                  <a:pt x="0" y="0"/>
                </a:moveTo>
                <a:lnTo>
                  <a:pt x="8570570" y="0"/>
                </a:lnTo>
                <a:lnTo>
                  <a:pt x="8570570" y="5956152"/>
                </a:lnTo>
                <a:lnTo>
                  <a:pt x="0" y="5956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204" t="-5957" r="-36996" b="-12379"/>
            </a:stretch>
          </a:blipFill>
          <a:ln>
            <a:noFill/>
          </a:ln>
        </p:spPr>
      </p:sp>
      <p:sp>
        <p:nvSpPr>
          <p:cNvPr id="317" name="Google Shape;317;g257f81f7f78_2_142"/>
          <p:cNvSpPr txBox="1"/>
          <p:nvPr/>
        </p:nvSpPr>
        <p:spPr>
          <a:xfrm>
            <a:off x="0" y="30840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900"/>
          </a:p>
        </p:txBody>
      </p:sp>
      <p:sp>
        <p:nvSpPr>
          <p:cNvPr id="318" name="Google Shape;318;g257f81f7f78_2_142"/>
          <p:cNvSpPr txBox="1"/>
          <p:nvPr/>
        </p:nvSpPr>
        <p:spPr>
          <a:xfrm>
            <a:off x="293130" y="1484712"/>
            <a:ext cx="5093074" cy="340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Intensificar la lucha contra el narcotráfico y trata de personas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7f81f7f78_2_148"/>
          <p:cNvSpPr/>
          <p:nvPr/>
        </p:nvSpPr>
        <p:spPr>
          <a:xfrm>
            <a:off x="1474852" y="1114425"/>
            <a:ext cx="4023706" cy="4023706"/>
          </a:xfrm>
          <a:custGeom>
            <a:avLst/>
            <a:gdLst/>
            <a:ahLst/>
            <a:cxnLst/>
            <a:rect l="l" t="t" r="r" b="b"/>
            <a:pathLst>
              <a:path w="6035559" h="6035559" extrusionOk="0">
                <a:moveTo>
                  <a:pt x="0" y="0"/>
                </a:moveTo>
                <a:lnTo>
                  <a:pt x="6035559" y="0"/>
                </a:lnTo>
                <a:lnTo>
                  <a:pt x="6035559" y="6035558"/>
                </a:lnTo>
                <a:lnTo>
                  <a:pt x="0" y="6035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g257f81f7f78_2_148"/>
          <p:cNvSpPr txBox="1"/>
          <p:nvPr/>
        </p:nvSpPr>
        <p:spPr>
          <a:xfrm>
            <a:off x="5498558" y="1723758"/>
            <a:ext cx="5431646" cy="254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Elegir según criterios del Evangelio</a:t>
            </a:r>
            <a:endParaRPr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7f81f7f78_2_153"/>
          <p:cNvSpPr/>
          <p:nvPr/>
        </p:nvSpPr>
        <p:spPr>
          <a:xfrm>
            <a:off x="685800" y="1478692"/>
            <a:ext cx="5160820" cy="4007421"/>
          </a:xfrm>
          <a:custGeom>
            <a:avLst/>
            <a:gdLst/>
            <a:ahLst/>
            <a:cxnLst/>
            <a:rect l="l" t="t" r="r" b="b"/>
            <a:pathLst>
              <a:path w="7741230" h="6011132" extrusionOk="0">
                <a:moveTo>
                  <a:pt x="0" y="0"/>
                </a:moveTo>
                <a:lnTo>
                  <a:pt x="7741230" y="0"/>
                </a:lnTo>
                <a:lnTo>
                  <a:pt x="7741230" y="6011131"/>
                </a:lnTo>
                <a:lnTo>
                  <a:pt x="0" y="6011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8501" t="-12723" r="-49404" b="-8905"/>
            </a:stretch>
          </a:blipFill>
          <a:ln>
            <a:noFill/>
          </a:ln>
        </p:spPr>
      </p:sp>
      <p:sp>
        <p:nvSpPr>
          <p:cNvPr id="330" name="Google Shape;330;g257f81f7f78_2_153"/>
          <p:cNvSpPr txBox="1"/>
          <p:nvPr/>
        </p:nvSpPr>
        <p:spPr>
          <a:xfrm>
            <a:off x="6744747" y="1169230"/>
            <a:ext cx="4055807" cy="42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Tomar nota de las propuestas de cada candidato/a... 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7f81f7f78_2_80"/>
          <p:cNvSpPr/>
          <p:nvPr/>
        </p:nvSpPr>
        <p:spPr>
          <a:xfrm>
            <a:off x="0" y="385763"/>
            <a:ext cx="11506200" cy="6472237"/>
          </a:xfrm>
          <a:custGeom>
            <a:avLst/>
            <a:gdLst/>
            <a:ahLst/>
            <a:cxnLst/>
            <a:rect l="l" t="t" r="r" b="b"/>
            <a:pathLst>
              <a:path w="17259300" h="9708356" extrusionOk="0">
                <a:moveTo>
                  <a:pt x="0" y="0"/>
                </a:moveTo>
                <a:lnTo>
                  <a:pt x="17259300" y="0"/>
                </a:lnTo>
                <a:lnTo>
                  <a:pt x="17259300" y="9708356"/>
                </a:lnTo>
                <a:lnTo>
                  <a:pt x="0" y="9708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7f81f7f78_2_84"/>
          <p:cNvSpPr/>
          <p:nvPr/>
        </p:nvSpPr>
        <p:spPr>
          <a:xfrm>
            <a:off x="4754493" y="884597"/>
            <a:ext cx="7437507" cy="5287603"/>
          </a:xfrm>
          <a:custGeom>
            <a:avLst/>
            <a:gdLst/>
            <a:ahLst/>
            <a:cxnLst/>
            <a:rect l="l" t="t" r="r" b="b"/>
            <a:pathLst>
              <a:path w="11156261" h="7931405" extrusionOk="0">
                <a:moveTo>
                  <a:pt x="0" y="0"/>
                </a:moveTo>
                <a:lnTo>
                  <a:pt x="11156261" y="0"/>
                </a:lnTo>
                <a:lnTo>
                  <a:pt x="11156261" y="7931405"/>
                </a:lnTo>
                <a:lnTo>
                  <a:pt x="0" y="7931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26385"/>
            </a:stretch>
          </a:blipFill>
          <a:ln>
            <a:noFill/>
          </a:ln>
        </p:spPr>
      </p:sp>
      <p:sp>
        <p:nvSpPr>
          <p:cNvPr id="250" name="Google Shape;250;g257f81f7f78_2_84"/>
          <p:cNvSpPr txBox="1"/>
          <p:nvPr/>
        </p:nvSpPr>
        <p:spPr>
          <a:xfrm>
            <a:off x="-1140249" y="18829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900"/>
          </a:p>
        </p:txBody>
      </p:sp>
      <p:sp>
        <p:nvSpPr>
          <p:cNvPr id="251" name="Google Shape;251;g257f81f7f78_2_84"/>
          <p:cNvSpPr txBox="1"/>
          <p:nvPr/>
        </p:nvSpPr>
        <p:spPr>
          <a:xfrm>
            <a:off x="0" y="1634991"/>
            <a:ext cx="4972960" cy="266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Trabajar por la dignidad de todas las personas que habitan la Patria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7f81f7f78_2_90"/>
          <p:cNvSpPr/>
          <p:nvPr/>
        </p:nvSpPr>
        <p:spPr>
          <a:xfrm>
            <a:off x="0" y="1079509"/>
            <a:ext cx="8174839" cy="5778491"/>
          </a:xfrm>
          <a:custGeom>
            <a:avLst/>
            <a:gdLst/>
            <a:ahLst/>
            <a:cxnLst/>
            <a:rect l="l" t="t" r="r" b="b"/>
            <a:pathLst>
              <a:path w="12262258" h="8667736" extrusionOk="0">
                <a:moveTo>
                  <a:pt x="0" y="0"/>
                </a:moveTo>
                <a:lnTo>
                  <a:pt x="12262258" y="0"/>
                </a:lnTo>
                <a:lnTo>
                  <a:pt x="12262258" y="8667736"/>
                </a:lnTo>
                <a:lnTo>
                  <a:pt x="0" y="8667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5661"/>
            </a:stretch>
          </a:blipFill>
          <a:ln>
            <a:noFill/>
          </a:ln>
        </p:spPr>
      </p:sp>
      <p:sp>
        <p:nvSpPr>
          <p:cNvPr id="257" name="Google Shape;257;g257f81f7f78_2_90"/>
          <p:cNvSpPr txBox="1"/>
          <p:nvPr/>
        </p:nvSpPr>
        <p:spPr>
          <a:xfrm>
            <a:off x="8110114" y="209125"/>
            <a:ext cx="4081886" cy="596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Reconstruir la confianza en nuestro país, y con ella el sentido de pertenencia, generando un acuerdo político social</a:t>
            </a:r>
            <a:endParaRPr sz="900"/>
          </a:p>
        </p:txBody>
      </p:sp>
      <p:sp>
        <p:nvSpPr>
          <p:cNvPr id="258" name="Google Shape;258;g257f81f7f78_2_90"/>
          <p:cNvSpPr txBox="1"/>
          <p:nvPr/>
        </p:nvSpPr>
        <p:spPr>
          <a:xfrm>
            <a:off x="6096000" y="-87857"/>
            <a:ext cx="1489695" cy="116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8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7f81f7f78_2_96"/>
          <p:cNvSpPr/>
          <p:nvPr/>
        </p:nvSpPr>
        <p:spPr>
          <a:xfrm>
            <a:off x="11233687" y="1362533"/>
            <a:ext cx="272513" cy="272513"/>
          </a:xfrm>
          <a:custGeom>
            <a:avLst/>
            <a:gdLst/>
            <a:ahLst/>
            <a:cxnLst/>
            <a:rect l="l" t="t" r="r" b="b"/>
            <a:pathLst>
              <a:path w="408769" h="408769" extrusionOk="0">
                <a:moveTo>
                  <a:pt x="0" y="0"/>
                </a:moveTo>
                <a:lnTo>
                  <a:pt x="408769" y="0"/>
                </a:lnTo>
                <a:lnTo>
                  <a:pt x="408769" y="408769"/>
                </a:lnTo>
                <a:lnTo>
                  <a:pt x="0" y="40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4" name="Google Shape;264;g257f81f7f78_2_96"/>
          <p:cNvSpPr/>
          <p:nvPr/>
        </p:nvSpPr>
        <p:spPr>
          <a:xfrm>
            <a:off x="11233687" y="1635046"/>
            <a:ext cx="272513" cy="272513"/>
          </a:xfrm>
          <a:custGeom>
            <a:avLst/>
            <a:gdLst/>
            <a:ahLst/>
            <a:cxnLst/>
            <a:rect l="l" t="t" r="r" b="b"/>
            <a:pathLst>
              <a:path w="408769" h="408769" extrusionOk="0">
                <a:moveTo>
                  <a:pt x="0" y="0"/>
                </a:moveTo>
                <a:lnTo>
                  <a:pt x="408769" y="0"/>
                </a:lnTo>
                <a:lnTo>
                  <a:pt x="408769" y="408770"/>
                </a:lnTo>
                <a:lnTo>
                  <a:pt x="0" y="408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5" name="Google Shape;265;g257f81f7f78_2_96"/>
          <p:cNvSpPr/>
          <p:nvPr/>
        </p:nvSpPr>
        <p:spPr>
          <a:xfrm>
            <a:off x="11233687" y="1901593"/>
            <a:ext cx="272513" cy="272513"/>
          </a:xfrm>
          <a:custGeom>
            <a:avLst/>
            <a:gdLst/>
            <a:ahLst/>
            <a:cxnLst/>
            <a:rect l="l" t="t" r="r" b="b"/>
            <a:pathLst>
              <a:path w="408769" h="408769" extrusionOk="0">
                <a:moveTo>
                  <a:pt x="0" y="0"/>
                </a:moveTo>
                <a:lnTo>
                  <a:pt x="408769" y="0"/>
                </a:lnTo>
                <a:lnTo>
                  <a:pt x="408769" y="408769"/>
                </a:lnTo>
                <a:lnTo>
                  <a:pt x="0" y="40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6" name="Google Shape;266;g257f81f7f78_2_96"/>
          <p:cNvSpPr/>
          <p:nvPr/>
        </p:nvSpPr>
        <p:spPr>
          <a:xfrm>
            <a:off x="11233687" y="2178609"/>
            <a:ext cx="272513" cy="272513"/>
          </a:xfrm>
          <a:custGeom>
            <a:avLst/>
            <a:gdLst/>
            <a:ahLst/>
            <a:cxnLst/>
            <a:rect l="l" t="t" r="r" b="b"/>
            <a:pathLst>
              <a:path w="408769" h="408769" extrusionOk="0">
                <a:moveTo>
                  <a:pt x="0" y="0"/>
                </a:moveTo>
                <a:lnTo>
                  <a:pt x="408769" y="0"/>
                </a:lnTo>
                <a:lnTo>
                  <a:pt x="408769" y="408769"/>
                </a:lnTo>
                <a:lnTo>
                  <a:pt x="0" y="40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7" name="Google Shape;267;g257f81f7f78_2_96"/>
          <p:cNvSpPr/>
          <p:nvPr/>
        </p:nvSpPr>
        <p:spPr>
          <a:xfrm>
            <a:off x="7246939" y="0"/>
            <a:ext cx="4945061" cy="6705715"/>
          </a:xfrm>
          <a:custGeom>
            <a:avLst/>
            <a:gdLst/>
            <a:ahLst/>
            <a:cxnLst/>
            <a:rect l="l" t="t" r="r" b="b"/>
            <a:pathLst>
              <a:path w="7417592" h="10058573" extrusionOk="0">
                <a:moveTo>
                  <a:pt x="0" y="0"/>
                </a:moveTo>
                <a:lnTo>
                  <a:pt x="7417592" y="0"/>
                </a:lnTo>
                <a:lnTo>
                  <a:pt x="7417592" y="10058573"/>
                </a:lnTo>
                <a:lnTo>
                  <a:pt x="0" y="10058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77" r="-143875" b="-1445"/>
            </a:stretch>
          </a:blipFill>
          <a:ln>
            <a:noFill/>
          </a:ln>
        </p:spPr>
      </p:sp>
      <p:sp>
        <p:nvSpPr>
          <p:cNvPr id="268" name="Google Shape;268;g257f81f7f78_2_96"/>
          <p:cNvSpPr txBox="1"/>
          <p:nvPr/>
        </p:nvSpPr>
        <p:spPr>
          <a:xfrm>
            <a:off x="685800" y="164985"/>
            <a:ext cx="2235737" cy="100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00"/>
          </a:p>
        </p:txBody>
      </p:sp>
      <p:sp>
        <p:nvSpPr>
          <p:cNvPr id="269" name="Google Shape;269;g257f81f7f78_2_96"/>
          <p:cNvSpPr txBox="1"/>
          <p:nvPr/>
        </p:nvSpPr>
        <p:spPr>
          <a:xfrm>
            <a:off x="337152" y="1514396"/>
            <a:ext cx="6613330" cy="356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Fortalecer la democracia, asegurando la transparecia del poder judicial   respecto del poder político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7f81f7f78_2_106"/>
          <p:cNvSpPr/>
          <p:nvPr/>
        </p:nvSpPr>
        <p:spPr>
          <a:xfrm>
            <a:off x="685800" y="0"/>
            <a:ext cx="2434109" cy="6858000"/>
          </a:xfrm>
          <a:custGeom>
            <a:avLst/>
            <a:gdLst/>
            <a:ahLst/>
            <a:cxnLst/>
            <a:rect l="l" t="t" r="r" b="b"/>
            <a:pathLst>
              <a:path w="3651164" h="10287000" extrusionOk="0">
                <a:moveTo>
                  <a:pt x="0" y="0"/>
                </a:moveTo>
                <a:lnTo>
                  <a:pt x="3651164" y="0"/>
                </a:lnTo>
                <a:lnTo>
                  <a:pt x="36511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263" r="-387613"/>
            </a:stretch>
          </a:blipFill>
          <a:ln>
            <a:noFill/>
          </a:ln>
        </p:spPr>
      </p:sp>
      <p:sp>
        <p:nvSpPr>
          <p:cNvPr id="275" name="Google Shape;275;g257f81f7f78_2_106"/>
          <p:cNvSpPr txBox="1"/>
          <p:nvPr/>
        </p:nvSpPr>
        <p:spPr>
          <a:xfrm>
            <a:off x="3119909" y="384945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00"/>
          </a:p>
        </p:txBody>
      </p:sp>
      <p:sp>
        <p:nvSpPr>
          <p:cNvPr id="276" name="Google Shape;276;g257f81f7f78_2_106"/>
          <p:cNvSpPr txBox="1"/>
          <p:nvPr/>
        </p:nvSpPr>
        <p:spPr>
          <a:xfrm>
            <a:off x="3814930" y="1365875"/>
            <a:ext cx="7329913" cy="340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Fortalecer y atender la educación, para todos los habitantes y para todos los níveles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7f81f7f78_2_112"/>
          <p:cNvSpPr/>
          <p:nvPr/>
        </p:nvSpPr>
        <p:spPr>
          <a:xfrm>
            <a:off x="132802" y="154397"/>
            <a:ext cx="4345806" cy="6549205"/>
          </a:xfrm>
          <a:custGeom>
            <a:avLst/>
            <a:gdLst/>
            <a:ahLst/>
            <a:cxnLst/>
            <a:rect l="l" t="t" r="r" b="b"/>
            <a:pathLst>
              <a:path w="6518709" h="9823807" extrusionOk="0">
                <a:moveTo>
                  <a:pt x="0" y="0"/>
                </a:moveTo>
                <a:lnTo>
                  <a:pt x="6518708" y="0"/>
                </a:lnTo>
                <a:lnTo>
                  <a:pt x="6518708" y="9823808"/>
                </a:lnTo>
                <a:lnTo>
                  <a:pt x="0" y="9823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167902"/>
            </a:stretch>
          </a:blipFill>
          <a:ln>
            <a:noFill/>
          </a:ln>
        </p:spPr>
      </p:sp>
      <p:sp>
        <p:nvSpPr>
          <p:cNvPr id="282" name="Google Shape;282;g257f81f7f78_2_112"/>
          <p:cNvSpPr txBox="1"/>
          <p:nvPr/>
        </p:nvSpPr>
        <p:spPr>
          <a:xfrm>
            <a:off x="3597246" y="18829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00"/>
          </a:p>
        </p:txBody>
      </p:sp>
      <p:sp>
        <p:nvSpPr>
          <p:cNvPr id="283" name="Google Shape;283;g257f81f7f78_2_112"/>
          <p:cNvSpPr txBox="1"/>
          <p:nvPr/>
        </p:nvSpPr>
        <p:spPr>
          <a:xfrm>
            <a:off x="5479062" y="935651"/>
            <a:ext cx="6027138" cy="511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Implementar políticas de desarrollo sustentable y estabilidad económica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7f81f7f78_2_118"/>
          <p:cNvSpPr/>
          <p:nvPr/>
        </p:nvSpPr>
        <p:spPr>
          <a:xfrm>
            <a:off x="6027138" y="685800"/>
            <a:ext cx="5803490" cy="5385169"/>
          </a:xfrm>
          <a:custGeom>
            <a:avLst/>
            <a:gdLst/>
            <a:ahLst/>
            <a:cxnLst/>
            <a:rect l="l" t="t" r="r" b="b"/>
            <a:pathLst>
              <a:path w="8705235" h="8077754" extrusionOk="0">
                <a:moveTo>
                  <a:pt x="0" y="0"/>
                </a:moveTo>
                <a:lnTo>
                  <a:pt x="8705236" y="0"/>
                </a:lnTo>
                <a:lnTo>
                  <a:pt x="8705236" y="8077754"/>
                </a:lnTo>
                <a:lnTo>
                  <a:pt x="0" y="8077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31" t="-8511" r="-76371"/>
            </a:stretch>
          </a:blipFill>
          <a:ln>
            <a:noFill/>
          </a:ln>
        </p:spPr>
      </p:sp>
      <p:sp>
        <p:nvSpPr>
          <p:cNvPr id="289" name="Google Shape;289;g257f81f7f78_2_118"/>
          <p:cNvSpPr txBox="1"/>
          <p:nvPr/>
        </p:nvSpPr>
        <p:spPr>
          <a:xfrm>
            <a:off x="-1587359" y="18829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900"/>
          </a:p>
        </p:txBody>
      </p:sp>
      <p:sp>
        <p:nvSpPr>
          <p:cNvPr id="290" name="Google Shape;290;g257f81f7f78_2_118"/>
          <p:cNvSpPr txBox="1"/>
          <p:nvPr/>
        </p:nvSpPr>
        <p:spPr>
          <a:xfrm>
            <a:off x="0" y="425450"/>
            <a:ext cx="6027138" cy="597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Contribuir y estimular el desarrollo científico y tecnológico al servicio de la persona humana</a:t>
            </a:r>
            <a:endParaRPr sz="900"/>
          </a:p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7F60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7f81f7f78_2_124"/>
          <p:cNvSpPr/>
          <p:nvPr/>
        </p:nvSpPr>
        <p:spPr>
          <a:xfrm rot="5400000">
            <a:off x="-1684695" y="1684695"/>
            <a:ext cx="7701460" cy="4332071"/>
          </a:xfrm>
          <a:custGeom>
            <a:avLst/>
            <a:gdLst/>
            <a:ahLst/>
            <a:cxnLst/>
            <a:rect l="l" t="t" r="r" b="b"/>
            <a:pathLst>
              <a:path w="11552190" h="6498107" extrusionOk="0">
                <a:moveTo>
                  <a:pt x="0" y="0"/>
                </a:moveTo>
                <a:lnTo>
                  <a:pt x="11552191" y="0"/>
                </a:lnTo>
                <a:lnTo>
                  <a:pt x="11552191" y="6498107"/>
                </a:lnTo>
                <a:lnTo>
                  <a:pt x="0" y="649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Google Shape;296;g257f81f7f78_2_124"/>
          <p:cNvSpPr txBox="1"/>
          <p:nvPr/>
        </p:nvSpPr>
        <p:spPr>
          <a:xfrm>
            <a:off x="3597246" y="188299"/>
            <a:ext cx="4546317" cy="100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0" i="0" u="none" strike="noStrike" cap="none">
                <a:solidFill>
                  <a:srgbClr val="2F464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900"/>
          </a:p>
        </p:txBody>
      </p:sp>
      <p:sp>
        <p:nvSpPr>
          <p:cNvPr id="297" name="Google Shape;297;g257f81f7f78_2_124"/>
          <p:cNvSpPr txBox="1"/>
          <p:nvPr/>
        </p:nvSpPr>
        <p:spPr>
          <a:xfrm>
            <a:off x="4478607" y="1238440"/>
            <a:ext cx="7329913" cy="42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Atender los derechos de los pueblos originarios  y cuidar los bienes naturales de la Casa Común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Personalizado</PresentationFormat>
  <Paragraphs>22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Mateando y Creciendo 40 años de democracia… y volvemos a votar </dc:title>
  <dc:creator>OEM</dc:creator>
  <cp:lastModifiedBy>Gabi</cp:lastModifiedBy>
  <cp:revision>2</cp:revision>
  <dcterms:created xsi:type="dcterms:W3CDTF">2022-04-09T20:32:15Z</dcterms:created>
  <dcterms:modified xsi:type="dcterms:W3CDTF">2023-08-15T20:59:16Z</dcterms:modified>
</cp:coreProperties>
</file>